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0" r:id="rId12"/>
    <p:sldId id="268" r:id="rId13"/>
    <p:sldId id="269" r:id="rId14"/>
    <p:sldId id="271" r:id="rId15"/>
    <p:sldId id="265" r:id="rId16"/>
    <p:sldId id="266" r:id="rId17"/>
    <p:sldId id="272" r:id="rId18"/>
    <p:sldId id="273" r:id="rId19"/>
    <p:sldId id="278" r:id="rId20"/>
    <p:sldId id="274" r:id="rId21"/>
    <p:sldId id="275" r:id="rId22"/>
    <p:sldId id="276" r:id="rId23"/>
    <p:sldId id="277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4" autoAdjust="0"/>
    <p:restoredTop sz="94660"/>
  </p:normalViewPr>
  <p:slideViewPr>
    <p:cSldViewPr>
      <p:cViewPr varScale="1">
        <p:scale>
          <a:sx n="74" d="100"/>
          <a:sy n="74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E7EEB-B999-4AB5-86F8-5EFEA40CAF52}" type="datetimeFigureOut">
              <a:rPr lang="en-US" smtClean="0"/>
              <a:t>8/12/2008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454D4-4458-49B0-9EC5-C8B26CFD80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454D4-4458-49B0-9EC5-C8B26CFD80D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7E3B-BCC8-486B-BA36-ABC20EB43061}" type="datetimeFigureOut">
              <a:rPr lang="en-US" smtClean="0"/>
              <a:t>8/12/2008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361D-E6FC-487F-BE2D-DA550AE33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7E3B-BCC8-486B-BA36-ABC20EB43061}" type="datetimeFigureOut">
              <a:rPr lang="en-US" smtClean="0"/>
              <a:t>8/12/2008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361D-E6FC-487F-BE2D-DA550AE33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7E3B-BCC8-486B-BA36-ABC20EB43061}" type="datetimeFigureOut">
              <a:rPr lang="en-US" smtClean="0"/>
              <a:t>8/12/2008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361D-E6FC-487F-BE2D-DA550AE33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7E3B-BCC8-486B-BA36-ABC20EB43061}" type="datetimeFigureOut">
              <a:rPr lang="en-US" smtClean="0"/>
              <a:t>8/12/2008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361D-E6FC-487F-BE2D-DA550AE33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7E3B-BCC8-486B-BA36-ABC20EB43061}" type="datetimeFigureOut">
              <a:rPr lang="en-US" smtClean="0"/>
              <a:t>8/12/2008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361D-E6FC-487F-BE2D-DA550AE33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7E3B-BCC8-486B-BA36-ABC20EB43061}" type="datetimeFigureOut">
              <a:rPr lang="en-US" smtClean="0"/>
              <a:t>8/12/2008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361D-E6FC-487F-BE2D-DA550AE33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7E3B-BCC8-486B-BA36-ABC20EB43061}" type="datetimeFigureOut">
              <a:rPr lang="en-US" smtClean="0"/>
              <a:t>8/12/2008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361D-E6FC-487F-BE2D-DA550AE33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7E3B-BCC8-486B-BA36-ABC20EB43061}" type="datetimeFigureOut">
              <a:rPr lang="en-US" smtClean="0"/>
              <a:t>8/12/2008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361D-E6FC-487F-BE2D-DA550AE33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7E3B-BCC8-486B-BA36-ABC20EB43061}" type="datetimeFigureOut">
              <a:rPr lang="en-US" smtClean="0"/>
              <a:t>8/12/2008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361D-E6FC-487F-BE2D-DA550AE33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7E3B-BCC8-486B-BA36-ABC20EB43061}" type="datetimeFigureOut">
              <a:rPr lang="en-US" smtClean="0"/>
              <a:t>8/12/2008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361D-E6FC-487F-BE2D-DA550AE33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C7E3B-BCC8-486B-BA36-ABC20EB43061}" type="datetimeFigureOut">
              <a:rPr lang="en-US" smtClean="0"/>
              <a:t>8/12/2008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361D-E6FC-487F-BE2D-DA550AE33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C7E3B-BCC8-486B-BA36-ABC20EB43061}" type="datetimeFigureOut">
              <a:rPr lang="en-US" smtClean="0"/>
              <a:t>8/12/2008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8361D-E6FC-487F-BE2D-DA550AE334A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Anthracite Mine Tours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Mike </a:t>
            </a:r>
            <a:r>
              <a:rPr lang="en-US" dirty="0" err="1" smtClean="0"/>
              <a:t>Auktakalnis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6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6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6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6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28" y="0"/>
            <a:ext cx="9136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No. 9 Mine Tour</a:t>
            </a:r>
            <a:br>
              <a:rPr lang="en-US" dirty="0" smtClean="0"/>
            </a:br>
            <a:r>
              <a:rPr lang="en-US" dirty="0" smtClean="0"/>
              <a:t>Lansford, Pa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32560"/>
            <a:ext cx="7620000" cy="542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8594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Lackawanna Mine Tour</a:t>
            </a:r>
            <a:br>
              <a:rPr lang="en-US" dirty="0" smtClean="0"/>
            </a:br>
            <a:r>
              <a:rPr lang="en-US" dirty="0" smtClean="0"/>
              <a:t>Scranton, Pa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71600"/>
            <a:ext cx="6858000" cy="530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9144000" cy="638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305" y="228600"/>
            <a:ext cx="914830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5207"/>
            <a:ext cx="6172200" cy="684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0"/>
            <a:ext cx="7543800" cy="681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80999"/>
            <a:ext cx="9144000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36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6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6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6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Pioneer Tunnel Mine Tour</a:t>
            </a:r>
            <a:br>
              <a:rPr lang="en-US" dirty="0" smtClean="0"/>
            </a:br>
            <a:r>
              <a:rPr lang="en-US" dirty="0" smtClean="0"/>
              <a:t>Ashland, Pa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38496"/>
            <a:ext cx="7086600" cy="531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43</Words>
  <Application>Microsoft Office PowerPoint</Application>
  <PresentationFormat>On-screen Show (4:3)</PresentationFormat>
  <Paragraphs>31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Anthracite Mine Tours</vt:lpstr>
      <vt:lpstr>Lackawanna Mine Tour Scranton, Pa</vt:lpstr>
      <vt:lpstr>Slide 3</vt:lpstr>
      <vt:lpstr>Slide 4</vt:lpstr>
      <vt:lpstr>Slide 5</vt:lpstr>
      <vt:lpstr>Slide 6</vt:lpstr>
      <vt:lpstr>Slide 7</vt:lpstr>
      <vt:lpstr>Slide 8</vt:lpstr>
      <vt:lpstr>Pioneer Tunnel Mine Tour Ashland, Pa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No. 9 Mine Tour Lansford, Pa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Anthracite Mine Tours</dc:title>
  <dc:creator>Art Glassman</dc:creator>
  <cp:lastModifiedBy>Art Glassman</cp:lastModifiedBy>
  <cp:revision>10</cp:revision>
  <dcterms:created xsi:type="dcterms:W3CDTF">2008-08-12T22:27:31Z</dcterms:created>
  <dcterms:modified xsi:type="dcterms:W3CDTF">2008-08-12T23:57:18Z</dcterms:modified>
</cp:coreProperties>
</file>